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mp" ContentType="image/jpe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441" r:id="rId5"/>
    <p:sldId id="442" r:id="rId6"/>
    <p:sldId id="343" r:id="rId7"/>
    <p:sldId id="443" r:id="rId8"/>
    <p:sldId id="444" r:id="rId9"/>
    <p:sldId id="445" r:id="rId10"/>
    <p:sldId id="380" r:id="rId11"/>
    <p:sldId id="547" r:id="rId12"/>
    <p:sldId id="548" r:id="rId13"/>
    <p:sldId id="549" r:id="rId14"/>
    <p:sldId id="545" r:id="rId15"/>
    <p:sldId id="551" r:id="rId16"/>
    <p:sldId id="552" r:id="rId17"/>
    <p:sldId id="550" r:id="rId18"/>
    <p:sldId id="542"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757"/>
    <a:srgbClr val="0000FF"/>
    <a:srgbClr val="213163"/>
    <a:srgbClr val="FFB44F"/>
    <a:srgbClr val="FFC475"/>
    <a:srgbClr val="FFC679"/>
    <a:srgbClr val="FFCD8B"/>
    <a:srgbClr val="FFC981"/>
    <a:srgbClr val="FFD9A7"/>
    <a:srgbClr val="22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notesMaster" Target="notesMasters/notesMaster1.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7</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6.jpe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7.png" /><Relationship Id="rId4" Type="http://schemas.openxmlformats.org/officeDocument/2006/relationships/notesSlide" Target="../notesSlides/notesSlide13.xml" /></Relationships>
</file>

<file path=ppt/slides/_rels/slide14.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4.xml"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5.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openxmlformats.org/officeDocument/2006/relationships/image" Target="../media/image8.tmp"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9.tmp"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10.tmp" /><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svg"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image" Target="../media/image13.tmp" /><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a:solidFill>
            <a:schemeClr val="accent5"/>
          </a:solidFill>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a:grpFill/>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chemeClr val="accent3"/>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2131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S. ARTHI</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au61772111009</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VID-20240418-WA0021.mp4">
            <a:hlinkClick r:id="" action="ppaction://media"/>
            <a:extLst>
              <a:ext uri="{FF2B5EF4-FFF2-40B4-BE49-F238E27FC236}">
                <a16:creationId xmlns:a16="http://schemas.microsoft.com/office/drawing/2014/main" id="{36657BC3-A751-11D9-C304-7F240B5152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7712" y="1145319"/>
            <a:ext cx="7408573" cy="3425179"/>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rcRect/>
          <a:stretch/>
        </p:blipFill>
        <p:spPr>
          <a:xfrm>
            <a:off x="5413790" y="1207497"/>
            <a:ext cx="3194940" cy="287544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pic>
        <p:nvPicPr>
          <p:cNvPr id="8" name="Picture 7">
            <a:extLst>
              <a:ext uri="{FF2B5EF4-FFF2-40B4-BE49-F238E27FC236}">
                <a16:creationId xmlns:a16="http://schemas.microsoft.com/office/drawing/2014/main" id="{9E5893E1-B894-EA83-246C-0776C3A7B4CE}"/>
              </a:ext>
            </a:extLst>
          </p:cNvPr>
          <p:cNvPicPr>
            <a:picLocks noChangeAspect="1"/>
          </p:cNvPicPr>
          <p:nvPr/>
        </p:nvPicPr>
        <p:blipFill>
          <a:blip r:embed="rId3"/>
          <a:srcRect/>
          <a:stretch/>
        </p:blipFill>
        <p:spPr>
          <a:xfrm>
            <a:off x="4829968" y="1181646"/>
            <a:ext cx="3986766" cy="3158703"/>
          </a:xfrm>
          <a:prstGeom prst="rect">
            <a:avLst/>
          </a:prstGeom>
        </p:spPr>
      </p:pic>
    </p:spTree>
    <p:extLst>
      <p:ext uri="{BB962C8B-B14F-4D97-AF65-F5344CB8AC3E}">
        <p14:creationId xmlns:p14="http://schemas.microsoft.com/office/powerpoint/2010/main" val="422898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pic>
        <p:nvPicPr>
          <p:cNvPr id="14" name="Picture 13">
            <a:extLst>
              <a:ext uri="{FF2B5EF4-FFF2-40B4-BE49-F238E27FC236}">
                <a16:creationId xmlns:a16="http://schemas.microsoft.com/office/drawing/2014/main" id="{CED06BA5-A255-EDB0-B2B5-9929866E3134}"/>
              </a:ext>
            </a:extLst>
          </p:cNvPr>
          <p:cNvPicPr>
            <a:picLocks noChangeAspect="1"/>
          </p:cNvPicPr>
          <p:nvPr/>
        </p:nvPicPr>
        <p:blipFill rotWithShape="1">
          <a:blip r:embed="rId3"/>
          <a:srcRect l="5326" r="5326"/>
          <a:stretch/>
        </p:blipFill>
        <p:spPr>
          <a:xfrm>
            <a:off x="5748336" y="964884"/>
            <a:ext cx="2769212" cy="2736532"/>
          </a:xfrm>
          <a:prstGeom prst="rect">
            <a:avLst/>
          </a:prstGeom>
        </p:spPr>
      </p:pic>
    </p:spTree>
    <p:extLst>
      <p:ext uri="{BB962C8B-B14F-4D97-AF65-F5344CB8AC3E}">
        <p14:creationId xmlns:p14="http://schemas.microsoft.com/office/powerpoint/2010/main" val="633714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37050" y="1247298"/>
            <a:ext cx="3524063" cy="2617654"/>
            <a:chOff x="5586259" y="1233836"/>
            <a:chExt cx="3524063" cy="2617654"/>
          </a:xfrm>
        </p:grpSpPr>
        <p:pic>
          <p:nvPicPr>
            <p:cNvPr id="6" name="Picture 2">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srcRect/>
            <a:stretch/>
          </p:blipFill>
          <p:spPr bwMode="auto">
            <a:xfrm>
              <a:off x="6274750" y="1233836"/>
              <a:ext cx="2835572" cy="261765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2.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573</TotalTime>
  <Words>920</Words>
  <Application>Microsoft Office PowerPoint</Application>
  <PresentationFormat>On-screen Show (16:9)</PresentationFormat>
  <Paragraphs>84</Paragraphs>
  <Slides>16</Slides>
  <Notes>16</Notes>
  <HiddenSlides>0</HiddenSlides>
  <MMClips>1</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Simple Light</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Gokul S</cp:lastModifiedBy>
  <cp:revision>164</cp:revision>
  <dcterms:modified xsi:type="dcterms:W3CDTF">2024-04-19T08:21:44Z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